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DD0E5"/>
    <a:srgbClr val="3E1F00"/>
    <a:srgbClr val="261300"/>
    <a:srgbClr val="D60093"/>
    <a:srgbClr val="F9A9D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0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34EB-BAC2-4E1F-A419-9836FFC46F9F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417638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Harlow Solid Italic" panose="04030604020F02020D02" pitchFamily="82" charset="0"/>
                <a:hlinkClick r:id="rId3"/>
              </a:rPr>
              <a:t>The Holidays!</a:t>
            </a:r>
            <a:endParaRPr lang="en-US" sz="8800" dirty="0">
              <a:latin typeface="Harlow Solid Italic" panose="04030604020F02020D02" pitchFamily="82" charset="0"/>
            </a:endParaRP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235151" y="1450679"/>
            <a:ext cx="2223597" cy="1278965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01600" prst="riblet"/>
            <a:bevelB w="127000" h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hiller" panose="04020404031007020602" pitchFamily="82" charset="0"/>
                <a:cs typeface="Arial" panose="020B0604020202020204" pitchFamily="34" charset="0"/>
              </a:rPr>
              <a:t>Halloween</a:t>
            </a:r>
            <a:endParaRPr lang="en-US" sz="5400" b="1" dirty="0">
              <a:solidFill>
                <a:schemeClr val="tx1"/>
              </a:solidFill>
              <a:latin typeface="Chiller" panose="04020404031007020602" pitchFamily="82" charset="0"/>
              <a:cs typeface="Arial" panose="020B0604020202020204" pitchFamily="34" charset="0"/>
            </a:endParaRPr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 rot="728863">
            <a:off x="6224661" y="1891443"/>
            <a:ext cx="2590800" cy="16764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Christmas</a:t>
            </a:r>
            <a:endParaRPr lang="en-US" sz="5400" b="1" dirty="0">
              <a:solidFill>
                <a:srgbClr val="00B050"/>
              </a:solidFill>
              <a:latin typeface="Brush Script MT" panose="03060802040406070304" pitchFamily="66" charset="0"/>
              <a:cs typeface="Arial" panose="020B0604020202020204" pitchFamily="34" charset="0"/>
            </a:endParaRPr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 rot="21052120">
            <a:off x="3620553" y="3997060"/>
            <a:ext cx="2341377" cy="1640708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Easter</a:t>
            </a:r>
            <a:endParaRPr lang="en-US" sz="6000" b="1" dirty="0">
              <a:solidFill>
                <a:schemeClr val="accent2">
                  <a:lumMod val="60000"/>
                  <a:lumOff val="40000"/>
                </a:schemeClr>
              </a:solidFill>
              <a:latin typeface="Curlz MT" panose="04040404050702020202" pitchFamily="82" charset="0"/>
              <a:cs typeface="Arial" panose="020B0604020202020204" pitchFamily="34" charset="0"/>
            </a:endParaRP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 rot="20963208">
            <a:off x="294712" y="2115389"/>
            <a:ext cx="2590800" cy="1676400"/>
          </a:xfrm>
          <a:prstGeom prst="actionButtonBlank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88900" h="88900" prst="angle"/>
            <a:bevelB w="88900" h="889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Thanksgiving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Britannic Bold" panose="020B0903060703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 rot="676373">
            <a:off x="6627485" y="4492624"/>
            <a:ext cx="2305633" cy="1868508"/>
          </a:xfrm>
          <a:prstGeom prst="actionButtonBlank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St. Patty’s Day</a:t>
            </a:r>
            <a:endParaRPr lang="en-US" sz="4400" dirty="0">
              <a:solidFill>
                <a:srgbClr val="00B05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2" name="Action Button: Custom 11">
            <a:hlinkClick r:id="rId6" action="ppaction://hlinksldjump" highlightClick="1"/>
          </p:cNvPr>
          <p:cNvSpPr/>
          <p:nvPr/>
        </p:nvSpPr>
        <p:spPr>
          <a:xfrm rot="516827">
            <a:off x="253391" y="4677919"/>
            <a:ext cx="2544752" cy="1497919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Valentine’s Day</a:t>
            </a:r>
            <a:endParaRPr lang="en-US" sz="4400" b="1" dirty="0">
              <a:solidFill>
                <a:srgbClr val="C00000"/>
              </a:solidFill>
              <a:latin typeface="Curlz MT" panose="040404040507020202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0" dirty="0" smtClean="0">
                <a:latin typeface="Brush Script MT" panose="03060802040406070304" pitchFamily="66" charset="0"/>
              </a:rPr>
              <a:t>Teresa</a:t>
            </a:r>
            <a:endParaRPr lang="en-US" sz="12000" dirty="0">
              <a:latin typeface="Brush Script MT" panose="030608020404060703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4038600" cy="4038600"/>
          </a:xfrm>
          <a:ln w="57150">
            <a:solidFill>
              <a:schemeClr val="accent6">
                <a:lumMod val="75000"/>
              </a:schemeClr>
            </a:solidFill>
            <a:prstDash val="sysDash"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733800" cy="4953000"/>
          </a:xfrm>
        </p:spPr>
        <p:txBody>
          <a:bodyPr/>
          <a:lstStyle/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Adventurous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Handy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Travel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Outdoors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Married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0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1763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Brush Script MT" panose="03060802040406070304" pitchFamily="66" charset="0"/>
              </a:rPr>
              <a:t>Christmas</a:t>
            </a:r>
            <a:endParaRPr lang="en-US" sz="9600" dirty="0">
              <a:solidFill>
                <a:srgbClr val="C00000"/>
              </a:solidFill>
              <a:latin typeface="Brush Script MT" panose="030608020404060703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648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5 Christmases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Our families &amp; friends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All through December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Multiple trees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Decorating Cookies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Holiday movies</a:t>
            </a:r>
            <a:endParaRPr lang="en-US" sz="4400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272381"/>
            <a:ext cx="4189213" cy="5585619"/>
          </a:xfrm>
          <a:effectLst>
            <a:softEdge rad="317500"/>
          </a:effectLst>
        </p:spPr>
      </p:pic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534400" y="6019800"/>
            <a:ext cx="609600" cy="8382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3124200" cy="134143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D60093"/>
                </a:solidFill>
                <a:latin typeface="Curlz MT" panose="04040404050702020202" pitchFamily="82" charset="0"/>
              </a:rPr>
              <a:t>Easter</a:t>
            </a:r>
            <a:endParaRPr lang="en-US" sz="9600" b="1" dirty="0">
              <a:solidFill>
                <a:srgbClr val="D60093"/>
              </a:solidFill>
              <a:latin typeface="Curlz MT" panose="040404040507020202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419600" cy="259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Decorate and dye eggs</a:t>
            </a:r>
          </a:p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Easter egg hunt</a:t>
            </a:r>
          </a:p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Tons of food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818" y="4012601"/>
            <a:ext cx="441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One on Easter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Church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Bunny cake!!!</a:t>
            </a:r>
          </a:p>
          <a:p>
            <a:endParaRPr lang="en-US" dirty="0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382000" y="6096000"/>
            <a:ext cx="762000" cy="748145"/>
          </a:xfrm>
          <a:prstGeom prst="actionButtonHom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51" y="-1"/>
            <a:ext cx="6040949" cy="4012601"/>
          </a:xfrm>
        </p:spPr>
      </p:pic>
    </p:spTree>
    <p:extLst>
      <p:ext uri="{BB962C8B-B14F-4D97-AF65-F5344CB8AC3E}">
        <p14:creationId xmlns:p14="http://schemas.microsoft.com/office/powerpoint/2010/main" val="854153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34143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Bradley Hand ITC" panose="03070402050302030203" pitchFamily="66" charset="0"/>
              </a:rPr>
              <a:t>Valentine’s Day</a:t>
            </a:r>
            <a:endParaRPr lang="en-US" sz="8800" b="1" dirty="0">
              <a:latin typeface="Bradley Hand ITC" panose="03070402050302030203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616"/>
            <a:ext cx="4205531" cy="5614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Bradley Hand ITC" panose="03070402050302030203" pitchFamily="66" charset="0"/>
              </a:rPr>
              <a:t>Usually February 14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Flowers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Candy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Card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Dinner out</a:t>
            </a:r>
          </a:p>
          <a:p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534400" y="6096000"/>
            <a:ext cx="609600" cy="7620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3E1F00"/>
                </a:solidFill>
                <a:latin typeface="Arial Black" panose="020B0A04020102020204" pitchFamily="34" charset="0"/>
              </a:rPr>
              <a:t>Snorkeling</a:t>
            </a:r>
            <a:endParaRPr lang="en-US" sz="9600" dirty="0">
              <a:solidFill>
                <a:srgbClr val="3E1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 rot="20455824">
            <a:off x="530516" y="1913765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Materials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 rot="20201001">
            <a:off x="6050576" y="1759279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Beginning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>
            <a:off x="3268571" y="3505200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Favorite Part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 rot="1294834">
            <a:off x="192208" y="4855218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With who?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 rot="1294834">
            <a:off x="6216677" y="4855218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Location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What you need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96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Mask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Snorkel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Flippers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Towel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Sunscreen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Underwater camera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teacher\AppData\Local\Microsoft\Windows\Temporary Internet Files\Content.IE5\NO05TA7G\MC90029432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2" y="1981200"/>
            <a:ext cx="459120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4495800" y="6172200"/>
            <a:ext cx="762000" cy="6858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8DD0E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417638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The beginning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44958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First time in Puerto Vallarta, Mexico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Spring Break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Senior Year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4 Friends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905" y="2057400"/>
            <a:ext cx="4703168" cy="3354926"/>
          </a:xfrm>
        </p:spPr>
      </p:pic>
      <p:sp>
        <p:nvSpPr>
          <p:cNvPr id="6" name="5-Point Star 5"/>
          <p:cNvSpPr/>
          <p:nvPr/>
        </p:nvSpPr>
        <p:spPr>
          <a:xfrm>
            <a:off x="6085609" y="4156364"/>
            <a:ext cx="2286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4038600" y="6096000"/>
            <a:ext cx="685800" cy="762000"/>
          </a:xfrm>
          <a:prstGeom prst="actionButtonHome">
            <a:avLst/>
          </a:prstGeom>
          <a:pattFill prst="dashUpDiag">
            <a:fgClr>
              <a:srgbClr val="8DD0E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43434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Kristen ITC" pitchFamily="66" charset="0"/>
              </a:rPr>
              <a:t>Favorite Part</a:t>
            </a:r>
            <a:endParaRPr lang="en-US" sz="4800" b="1" dirty="0">
              <a:latin typeface="Kristen ITC" pitchFamily="66" charset="0"/>
            </a:endParaRPr>
          </a:p>
        </p:txBody>
      </p:sp>
      <p:pic>
        <p:nvPicPr>
          <p:cNvPr id="4" name="Content Placeholder 3" descr="Octopu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762000"/>
            <a:ext cx="4572000" cy="60960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524000"/>
            <a:ext cx="4191000" cy="518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Met an octopus and many other amazing creatures</a:t>
            </a:r>
          </a:p>
          <a:p>
            <a:pPr marL="0" indent="0">
              <a:buNone/>
            </a:pPr>
            <a:endParaRPr lang="en-US" sz="800" dirty="0" smtClean="0">
              <a:latin typeface="Berlin Sans FB" pitchFamily="34" charset="0"/>
              <a:cs typeface="Arial" pitchFamily="34" charset="0"/>
            </a:endParaRPr>
          </a:p>
          <a:p>
            <a:r>
              <a:rPr lang="en-US" sz="4000" dirty="0">
                <a:latin typeface="Berlin Sans FB" pitchFamily="34" charset="0"/>
                <a:cs typeface="Arial" pitchFamily="34" charset="0"/>
              </a:rPr>
              <a:t>G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iant </a:t>
            </a:r>
            <a:r>
              <a:rPr lang="en-US" sz="4000" dirty="0">
                <a:latin typeface="Berlin Sans FB" pitchFamily="34" charset="0"/>
                <a:cs typeface="Arial" pitchFamily="34" charset="0"/>
              </a:rPr>
              <a:t>S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ea </a:t>
            </a:r>
            <a:r>
              <a:rPr lang="en-US" sz="4000" dirty="0">
                <a:latin typeface="Berlin Sans FB" pitchFamily="34" charset="0"/>
                <a:cs typeface="Arial" pitchFamily="34" charset="0"/>
              </a:rPr>
              <a:t>T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urtle swam right by</a:t>
            </a:r>
            <a:endParaRPr lang="en-US" sz="4000" dirty="0"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3" name="Action Button: Home 2">
            <a:hlinkClick r:id="rId4" action="ppaction://hlinksldjump" highlightClick="1"/>
          </p:cNvPr>
          <p:cNvSpPr/>
          <p:nvPr/>
        </p:nvSpPr>
        <p:spPr>
          <a:xfrm>
            <a:off x="4572000" y="6172200"/>
            <a:ext cx="685800" cy="6858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12500" dirty="0" smtClean="0">
                <a:latin typeface="Arial Black" panose="020B0A04020102020204" pitchFamily="34" charset="0"/>
              </a:rPr>
              <a:t>Friends</a:t>
            </a:r>
            <a:endParaRPr lang="en-US" sz="12500" dirty="0">
              <a:latin typeface="Arial Black" panose="020B0A04020102020204" pitchFamily="34" charset="0"/>
            </a:endParaRPr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 rot="21240808">
            <a:off x="536101" y="1910948"/>
            <a:ext cx="3124200" cy="16764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Teresa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 rot="480624">
            <a:off x="5562599" y="1940808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Brush Script MT" panose="03060802040406070304" pitchFamily="66" charset="0"/>
              </a:rPr>
              <a:t>Steph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 rot="480624">
            <a:off x="1627880" y="4572387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Leslie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 rot="20696626">
            <a:off x="5133080" y="4579316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Brush Script MT" panose="03060802040406070304" pitchFamily="66" charset="0"/>
              </a:rPr>
              <a:t>Linds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119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Holidays!</vt:lpstr>
      <vt:lpstr>Christmas</vt:lpstr>
      <vt:lpstr>Easter</vt:lpstr>
      <vt:lpstr>Valentine’s Day</vt:lpstr>
      <vt:lpstr>Snorkeling</vt:lpstr>
      <vt:lpstr>What you need</vt:lpstr>
      <vt:lpstr>The beginning</vt:lpstr>
      <vt:lpstr>Favorite Part</vt:lpstr>
      <vt:lpstr>Friends</vt:lpstr>
      <vt:lpstr>Teresa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Holidays!</dc:title>
  <dc:creator>Administrator</dc:creator>
  <cp:lastModifiedBy>Administrator</cp:lastModifiedBy>
  <cp:revision>22</cp:revision>
  <dcterms:created xsi:type="dcterms:W3CDTF">2013-10-03T12:51:43Z</dcterms:created>
  <dcterms:modified xsi:type="dcterms:W3CDTF">2013-12-09T17:24:20Z</dcterms:modified>
</cp:coreProperties>
</file>