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6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1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E953-BE06-4D24-9D65-2CF5895F1C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3A77-756C-4082-A903-78474936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D8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001000" cy="1371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2"/>
                </a:solidFill>
                <a:latin typeface="Elephant" panose="02020904090505020303" pitchFamily="18" charset="0"/>
              </a:rPr>
              <a:t>Desserts</a:t>
            </a:r>
            <a:endParaRPr lang="en-US" sz="9600" b="1" dirty="0">
              <a:solidFill>
                <a:schemeClr val="tx2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Elephant" panose="02020904090505020303" pitchFamily="18" charset="0"/>
              </a:rPr>
              <a:t>By: Mrs. Henderson</a:t>
            </a:r>
            <a:endParaRPr lang="en-US" sz="6000" dirty="0">
              <a:solidFill>
                <a:schemeClr val="tx2"/>
              </a:solidFill>
              <a:latin typeface="Elephant" panose="02020904090505020303" pitchFamily="18" charset="0"/>
            </a:endParaRPr>
          </a:p>
        </p:txBody>
      </p:sp>
      <p:pic>
        <p:nvPicPr>
          <p:cNvPr id="1026" name="Picture 2" descr="C:\Users\teacher\AppData\Local\Microsoft\Windows\Temporary Internet Files\Content.IE5\28NU2ANP\MC900437978[2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3600" y="1219200"/>
            <a:ext cx="5181600" cy="441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0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13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Pie</a:t>
            </a:r>
            <a:endParaRPr lang="en-US" sz="130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C:\Users\teacher\AppData\Local\Microsoft\Windows\Temporary Internet Files\Content.IE5\7429NIZI\MP900384744[5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07" y="2057400"/>
            <a:ext cx="6400800" cy="387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92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55000">
              <a:srgbClr val="9999FF"/>
            </a:gs>
            <a:gs pos="83000">
              <a:srgbClr val="2E6792"/>
            </a:gs>
            <a:gs pos="90000">
              <a:srgbClr val="3333CC"/>
            </a:gs>
            <a:gs pos="98000">
              <a:srgbClr val="1170FF"/>
            </a:gs>
            <a:gs pos="100000">
              <a:srgbClr val="0066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13000" dirty="0" smtClean="0">
                <a:latin typeface="Broadway" panose="04040905080B02020502" pitchFamily="82" charset="0"/>
              </a:rPr>
              <a:t>Cookies</a:t>
            </a:r>
            <a:endParaRPr lang="en-US" sz="13000" dirty="0">
              <a:latin typeface="Broadway" panose="04040905080B02020502" pitchFamily="8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4632958" cy="28955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M&amp;M Chocolate Chip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Chocolate Chip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Peanut Butter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Oreo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Sugar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Molasses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Refrigerator cookies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Oatmeal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5.55556E-7 1.2951E-7 L -0.00035 -0.08788 " pathEditMode="relative" rAng="0" ptsTypes="AA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4394"/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3"/>
          <a:stretch/>
        </p:blipFill>
        <p:spPr>
          <a:xfrm>
            <a:off x="89276" y="1028131"/>
            <a:ext cx="903197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1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21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Desserts</vt:lpstr>
      <vt:lpstr>Pie</vt:lpstr>
      <vt:lpstr>Cookies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15</cp:revision>
  <dcterms:created xsi:type="dcterms:W3CDTF">2014-02-19T13:43:44Z</dcterms:created>
  <dcterms:modified xsi:type="dcterms:W3CDTF">2014-02-24T12:12:11Z</dcterms:modified>
</cp:coreProperties>
</file>